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80" r:id="rId3"/>
    <p:sldId id="279" r:id="rId4"/>
    <p:sldId id="282" r:id="rId5"/>
    <p:sldId id="261" r:id="rId6"/>
    <p:sldId id="263" r:id="rId7"/>
    <p:sldId id="264" r:id="rId8"/>
    <p:sldId id="265" r:id="rId9"/>
    <p:sldId id="271" r:id="rId10"/>
    <p:sldId id="270" r:id="rId11"/>
    <p:sldId id="269" r:id="rId12"/>
    <p:sldId id="268" r:id="rId13"/>
    <p:sldId id="267" r:id="rId14"/>
    <p:sldId id="26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40" autoAdjust="0"/>
  </p:normalViewPr>
  <p:slideViewPr>
    <p:cSldViewPr>
      <p:cViewPr varScale="1">
        <p:scale>
          <a:sx n="74" d="100"/>
          <a:sy n="74" d="100"/>
        </p:scale>
        <p:origin x="-7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6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FFCF6-B545-4755-80A5-598AC220BE0F}" type="datetimeFigureOut">
              <a:rPr lang="en-AU" smtClean="0"/>
              <a:t>26/01/2018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33C55-0781-4EBA-91A4-363555E89EC0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2D5BE3A-0839-4FD0-A97A-EAB1060B0EF6}" type="datetimeFigureOut">
              <a:rPr lang="en-AU" smtClean="0"/>
              <a:pPr/>
              <a:t>26/01/2018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EBD3BD6-EBC7-4DDA-B71F-D283A033DA2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Detective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7744" y="5934670"/>
            <a:ext cx="4132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Detective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A Bishop Thomas ~ Settler to 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8230" y="764704"/>
            <a:ext cx="10052798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issary List 1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17" y="0"/>
            <a:ext cx="4849565" cy="6858000"/>
          </a:xfrm>
          <a:prstGeom prst="rect">
            <a:avLst/>
          </a:prstGeom>
        </p:spPr>
      </p:pic>
      <p:pic>
        <p:nvPicPr>
          <p:cNvPr id="3" name="Picture 2" descr="Commissary List 1793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6380"/>
            <a:ext cx="9144000" cy="1697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shop, Thomas ~ Concord Grant - SRA NRS 13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95" y="0"/>
            <a:ext cx="10000713" cy="7822024"/>
          </a:xfrm>
          <a:prstGeom prst="rect">
            <a:avLst/>
          </a:prstGeom>
        </p:spPr>
      </p:pic>
      <p:pic>
        <p:nvPicPr>
          <p:cNvPr id="3" name="Picture 2" descr="Bishop, Thomas ~ Concord Grant -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10044608" cy="197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A Bishop, Thomas ~ Concord Gr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914637"/>
          </a:xfrm>
          <a:prstGeom prst="rect">
            <a:avLst/>
          </a:prstGeom>
        </p:spPr>
      </p:pic>
      <p:pic>
        <p:nvPicPr>
          <p:cNvPr id="3" name="Picture 2" descr="HRA Bishop, Thomas ~ Concord Grant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12685139" cy="1584176"/>
          </a:xfrm>
          <a:prstGeom prst="rect">
            <a:avLst/>
          </a:prstGeom>
        </p:spPr>
      </p:pic>
      <p:pic>
        <p:nvPicPr>
          <p:cNvPr id="4" name="Picture 3" descr="HRA Bishop, Thomas ~ Concord Grant EXTRACT w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8776" y="3356992"/>
            <a:ext cx="7591096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 Reel 367 NI Victualling List 1792-1796 Convict's Children pg 7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04259" cy="6858000"/>
          </a:xfrm>
          <a:prstGeom prst="rect">
            <a:avLst/>
          </a:prstGeom>
        </p:spPr>
      </p:pic>
      <p:pic>
        <p:nvPicPr>
          <p:cNvPr id="3" name="Picture 2" descr="p76a cl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3533" y="3212976"/>
            <a:ext cx="10504165" cy="3060133"/>
          </a:xfrm>
          <a:prstGeom prst="rect">
            <a:avLst/>
          </a:prstGeom>
        </p:spPr>
      </p:pic>
      <p:pic>
        <p:nvPicPr>
          <p:cNvPr id="4" name="Picture 3" descr="Sat 9 Jul 1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76872"/>
            <a:ext cx="9324528" cy="273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76a HEADINGS cl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214188"/>
          </a:xfrm>
          <a:prstGeom prst="rect">
            <a:avLst/>
          </a:prstGeom>
        </p:spPr>
      </p:pic>
      <p:pic>
        <p:nvPicPr>
          <p:cNvPr id="8" name="Picture 7" descr="p76a HEADINGS + Charlotte cl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386667"/>
          </a:xfrm>
          <a:prstGeom prst="rect">
            <a:avLst/>
          </a:prstGeom>
        </p:spPr>
      </p:pic>
      <p:pic>
        <p:nvPicPr>
          <p:cNvPr id="9" name="Picture 8" descr="p76a HEADINGS + Charlotte  and Mary clo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935634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vt stores List 1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548680"/>
            <a:ext cx="8686800" cy="4876800"/>
          </a:xfrm>
          <a:prstGeom prst="rect">
            <a:avLst/>
          </a:prstGeom>
        </p:spPr>
      </p:pic>
      <p:pic>
        <p:nvPicPr>
          <p:cNvPr id="3" name="Picture 2" descr="Govt stores List 1788 PREAM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7809" y="1284646"/>
            <a:ext cx="4991100" cy="67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uple in bed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8075" y="2185987"/>
            <a:ext cx="1847850" cy="248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ages Nov 1791 ~ AH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3656"/>
            <a:ext cx="9144000" cy="585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ters List ~ Extrac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907126"/>
          </a:xfrm>
          <a:prstGeom prst="rect">
            <a:avLst/>
          </a:prstGeom>
        </p:spPr>
      </p:pic>
      <p:pic>
        <p:nvPicPr>
          <p:cNvPr id="3" name="Picture 2" descr="Marsdens List ~ Extract - enhanc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924944"/>
            <a:ext cx="9148615" cy="2520280"/>
          </a:xfrm>
          <a:prstGeom prst="rect">
            <a:avLst/>
          </a:prstGeom>
        </p:spPr>
      </p:pic>
      <p:pic>
        <p:nvPicPr>
          <p:cNvPr id="4" name="Picture 3" descr="Bishop, Mary Parramatta Lease 1809 05 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563458"/>
            <a:ext cx="6732241" cy="6294541"/>
          </a:xfrm>
          <a:prstGeom prst="rect">
            <a:avLst/>
          </a:prstGeom>
        </p:spPr>
      </p:pic>
      <p:pic>
        <p:nvPicPr>
          <p:cNvPr id="5" name="Picture 4" descr="Bishop, Mary Bringelly Grant 1809 11 16 EXTRAC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0386" y="2276872"/>
            <a:ext cx="8033614" cy="2808312"/>
          </a:xfrm>
          <a:prstGeom prst="rect">
            <a:avLst/>
          </a:prstGeom>
        </p:spPr>
      </p:pic>
      <p:pic>
        <p:nvPicPr>
          <p:cNvPr id="6" name="Picture 5" descr="Bishop, Mary paid off OGH 1810 10 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61048"/>
            <a:ext cx="10062632" cy="2899023"/>
          </a:xfrm>
          <a:prstGeom prst="rect">
            <a:avLst/>
          </a:prstGeom>
        </p:spPr>
      </p:pic>
      <p:pic>
        <p:nvPicPr>
          <p:cNvPr id="7" name="Picture 6" descr="Bishop, Mary Parramatta Lease 1823 extrac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498161"/>
            <a:ext cx="9144000" cy="3359839"/>
          </a:xfrm>
          <a:prstGeom prst="rect">
            <a:avLst/>
          </a:prstGeom>
        </p:spPr>
      </p:pic>
      <p:pic>
        <p:nvPicPr>
          <p:cNvPr id="8" name="Picture 7" descr="1828 Censu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492896"/>
            <a:ext cx="9144000" cy="2873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der Family Char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46550"/>
            <a:ext cx="9144000" cy="1598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shop to Squires Indenture 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2800" y="0"/>
            <a:ext cx="4978400" cy="6858000"/>
          </a:xfrm>
          <a:prstGeom prst="rect">
            <a:avLst/>
          </a:prstGeom>
        </p:spPr>
      </p:pic>
      <p:pic>
        <p:nvPicPr>
          <p:cNvPr id="3" name="Picture 2" descr="Bishop to Squires Indenture ~ widow refer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90903"/>
            <a:ext cx="9144000" cy="3276193"/>
          </a:xfrm>
          <a:prstGeom prst="rect">
            <a:avLst/>
          </a:prstGeom>
        </p:spPr>
      </p:pic>
      <p:pic>
        <p:nvPicPr>
          <p:cNvPr id="4" name="Picture 3" descr="Bishop to Squires Indenture ~ widow reference - enhanc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90903"/>
            <a:ext cx="9144000" cy="327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enture ~ Bishops Farm ~ obl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-675456"/>
            <a:ext cx="5832648" cy="7769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w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rst fleet gar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636912"/>
            <a:ext cx="790323" cy="1214991"/>
          </a:xfrm>
          <a:prstGeom prst="rect">
            <a:avLst/>
          </a:prstGeom>
        </p:spPr>
      </p:pic>
      <p:pic>
        <p:nvPicPr>
          <p:cNvPr id="5" name="Picture 4" descr="First fleet gar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5125118" cy="787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 fleet gar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110803" cy="785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shop, Mary bio p98-99 Founders of Australia.l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409" y="0"/>
            <a:ext cx="7031182" cy="6858000"/>
          </a:xfrm>
          <a:prstGeom prst="rect">
            <a:avLst/>
          </a:prstGeom>
        </p:spPr>
      </p:pic>
      <p:pic>
        <p:nvPicPr>
          <p:cNvPr id="4" name="Picture 3" descr="Complications 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44824"/>
            <a:ext cx="6984776" cy="2973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LOTPENTLY head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184576" cy="8350994"/>
          </a:xfrm>
          <a:prstGeom prst="rect">
            <a:avLst/>
          </a:prstGeom>
        </p:spPr>
      </p:pic>
      <p:pic>
        <p:nvPicPr>
          <p:cNvPr id="5" name="Picture 4" descr="Davis, Mary 1st Fleet plaq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924944"/>
            <a:ext cx="5184576" cy="415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FF f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8099035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ister ~ NSW Marriages ~ Day - Bish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734" y="0"/>
            <a:ext cx="4444532" cy="6858000"/>
          </a:xfrm>
          <a:prstGeom prst="rect">
            <a:avLst/>
          </a:prstGeom>
        </p:spPr>
      </p:pic>
      <p:pic>
        <p:nvPicPr>
          <p:cNvPr id="3" name="Picture 2" descr="Register ~ NSW Marriages ~ Day - Bishop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25470"/>
            <a:ext cx="9144000" cy="515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lton + Davis, Mary Convicts Ind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832" y="509016"/>
            <a:ext cx="8022336" cy="5839968"/>
          </a:xfrm>
          <a:prstGeom prst="rect">
            <a:avLst/>
          </a:prstGeom>
        </p:spPr>
      </p:pic>
      <p:pic>
        <p:nvPicPr>
          <p:cNvPr id="3" name="Picture 2" descr="Bolton + Davis, Mary Convicts Indent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36712" y="764704"/>
            <a:ext cx="14590375" cy="164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Campbell's Coy of Marines ~ 1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199" y="0"/>
            <a:ext cx="7447602" cy="6858000"/>
          </a:xfrm>
          <a:prstGeom prst="rect">
            <a:avLst/>
          </a:prstGeom>
        </p:spPr>
      </p:pic>
      <p:pic>
        <p:nvPicPr>
          <p:cNvPr id="3" name="Picture 2" descr="James Campbell's Coy of Marines ~ 1788 EXTRA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165" y="3478245"/>
            <a:ext cx="7639769" cy="1534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179</TotalTime>
  <Words>2</Words>
  <Application>Microsoft Office PowerPoint</Application>
  <PresentationFormat>On-screen Show (4:3)</PresentationFormat>
  <Paragraphs>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Paper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</dc:creator>
  <cp:lastModifiedBy>Jon</cp:lastModifiedBy>
  <cp:revision>19</cp:revision>
  <dcterms:created xsi:type="dcterms:W3CDTF">2018-01-16T02:32:23Z</dcterms:created>
  <dcterms:modified xsi:type="dcterms:W3CDTF">2018-01-25T22:33:18Z</dcterms:modified>
</cp:coreProperties>
</file>